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8" r:id="rId11"/>
    <p:sldId id="264" r:id="rId12"/>
    <p:sldId id="266" r:id="rId13"/>
    <p:sldId id="267" r:id="rId14"/>
    <p:sldId id="269" r:id="rId15"/>
    <p:sldId id="265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CD3CF81-4C1C-45FC-AD40-0B28FAD61A84}">
          <p14:sldIdLst>
            <p14:sldId id="256"/>
            <p14:sldId id="270"/>
            <p14:sldId id="257"/>
            <p14:sldId id="258"/>
            <p14:sldId id="259"/>
            <p14:sldId id="260"/>
            <p14:sldId id="261"/>
            <p14:sldId id="262"/>
            <p14:sldId id="263"/>
            <p14:sldId id="268"/>
            <p14:sldId id="264"/>
            <p14:sldId id="266"/>
            <p14:sldId id="267"/>
            <p14:sldId id="269"/>
          </p14:sldIdLst>
        </p14:section>
        <p14:section name="Раздел без заголовка" id="{8435BF43-A154-4E2C-AF10-8E1BA56C3E34}">
          <p14:sldIdLst>
            <p14:sldId id="265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1F4A5-BB80-4635-863B-D892BE6D08A1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AD3DC-B8C6-4FA4-BE9B-C20FBA24F9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018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A1D211F-612B-49E1-899E-BAF7DC161652}" type="datetime1">
              <a:rPr lang="ru-RU" smtClean="0"/>
              <a:t>24.08.2017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www.</a:t>
            </a:r>
            <a:r>
              <a:rPr lang="ru-RU" smtClean="0"/>
              <a:t>задачкин.рф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F879-23C1-4A8B-AFC2-3BC8296D5739}" type="datetime1">
              <a:rPr lang="ru-RU" smtClean="0"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</a:t>
            </a:r>
            <a:r>
              <a:rPr lang="ru-RU" smtClean="0"/>
              <a:t>задачкин.рф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BA6258B-3E16-4452-841E-FE887E3A4944}" type="datetime1">
              <a:rPr lang="ru-RU" smtClean="0"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www.</a:t>
            </a:r>
            <a:r>
              <a:rPr lang="ru-RU" smtClean="0"/>
              <a:t>задачкин.рф</a:t>
            </a: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FE30-58F9-4271-8B7B-720557940273}" type="datetime1">
              <a:rPr lang="ru-RU" smtClean="0"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</a:t>
            </a:r>
            <a:r>
              <a:rPr lang="ru-RU" smtClean="0"/>
              <a:t>задачкин.рф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0ED9-8BBB-46CB-875F-E81E73F85A38}" type="datetime1">
              <a:rPr lang="ru-RU" smtClean="0"/>
              <a:t>24.08.2017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</a:t>
            </a:r>
            <a:r>
              <a:rPr lang="ru-RU" smtClean="0"/>
              <a:t>задачкин.рф</a:t>
            </a: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06635F5-C935-4E34-99D7-50F063373F35}" type="datetime1">
              <a:rPr lang="ru-RU" smtClean="0"/>
              <a:t>24.08.2017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www.</a:t>
            </a:r>
            <a:r>
              <a:rPr lang="ru-RU" smtClean="0"/>
              <a:t>задачкин.рф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0596187-BED6-4565-B4C7-16AC2B581FC0}" type="datetime1">
              <a:rPr lang="ru-RU" smtClean="0"/>
              <a:t>24.08.2017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www.</a:t>
            </a:r>
            <a:r>
              <a:rPr lang="ru-RU" smtClean="0"/>
              <a:t>задачкин.рф</a:t>
            </a:r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D349-72EF-477C-9502-786F178E660D}" type="datetime1">
              <a:rPr lang="ru-RU" smtClean="0"/>
              <a:t>24.08.2017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</a:t>
            </a:r>
            <a:r>
              <a:rPr lang="ru-RU" smtClean="0"/>
              <a:t>задачкин.рф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C263-CD9D-462A-A715-A64DE17E84C7}" type="datetime1">
              <a:rPr lang="ru-RU" smtClean="0"/>
              <a:t>24.08.2017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</a:t>
            </a:r>
            <a:r>
              <a:rPr lang="ru-RU" smtClean="0"/>
              <a:t>задачкин.рф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0BDB3-34F1-4142-A565-E062BB23869B}" type="datetime1">
              <a:rPr lang="ru-RU" smtClean="0"/>
              <a:t>24.08.2017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</a:t>
            </a:r>
            <a:r>
              <a:rPr lang="ru-RU" smtClean="0"/>
              <a:t>задачкин.рф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3B9F680-EA7E-4F9F-BBB9-2037CF1471EF}" type="datetime1">
              <a:rPr lang="ru-RU" smtClean="0"/>
              <a:t>24.08.2017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www.</a:t>
            </a:r>
            <a:r>
              <a:rPr lang="ru-RU" smtClean="0"/>
              <a:t>задачкин.рф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89C2E42-84C4-432D-BB0C-CCA38B91F0F3}" type="datetime1">
              <a:rPr lang="ru-RU" smtClean="0"/>
              <a:t>24.08.2017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www.</a:t>
            </a:r>
            <a:r>
              <a:rPr lang="ru-RU" smtClean="0"/>
              <a:t>задачкин.рф</a:t>
            </a: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755" y="260648"/>
            <a:ext cx="84969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Автоматизированные информационные системы на примере Иркутского областного Многофункционального центра предоставления государственных и муниципальных услуг (ГАУ «МФЦ ИО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6093296"/>
            <a:ext cx="8496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Иркутск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2017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1390" y="4077072"/>
            <a:ext cx="3872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Выполнила студент: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7770"/>
            <a:ext cx="4320480" cy="287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</a:t>
            </a:r>
            <a:r>
              <a:rPr lang="ru-RU" smtClean="0"/>
              <a:t>задачкин.рф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199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6093296"/>
            <a:ext cx="8496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Иркутск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2017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41" y="1052736"/>
            <a:ext cx="8938658" cy="323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404664"/>
            <a:ext cx="3826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Сервисы реализованные в СМЭВ 3.0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</a:t>
            </a:r>
            <a:r>
              <a:rPr lang="ru-RU" smtClean="0"/>
              <a:t>задачкин.рф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4041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6093296"/>
            <a:ext cx="8496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Иркутск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2017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764704"/>
            <a:ext cx="849694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Целью создания СИР (Системы Исполнения Регламентов) является автоматизация процессов межведомственного взаимодействия и перевода их в электронный вид на основе технологических карт межведомственного взаимодействия.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СИР предназначена для: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автоматизации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процессов межведомственного взаимодействия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регламентированного взаимодействия между отдельными государственными, муниципальными и иными информационными системами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информационно - аналитической поддержки государственного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управления.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СИР обеспечивает: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интеграцию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имеющихся информационных систем на уровне пользовательских интерфейсов;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поддержку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пользователей всех ведомств, участвующих в процессе оказания автоматизируемых государственных услуг;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публикацию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автоматизированных регламентов предоставления государственных услуг в электронном виде, устанавливающих соответствие шаблонов электронных форм документов, описывающих процессы оказания государственных услуг, используемым информационным системам при их оказании;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автоматизированную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регистрацию действий специалистов участника межведомственного электронного взаимодействия, осуществляемых в рамках исполнения автоматизированных регламентов;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автоматизированный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контроль соблюдения регламентов всеми участниками процесса;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исполнение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регламентов предоставления государственных услуг в электронном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виде.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</a:t>
            </a:r>
            <a:r>
              <a:rPr lang="ru-RU" smtClean="0"/>
              <a:t>задачкин.рф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908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6093296"/>
            <a:ext cx="8496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Иркутск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2017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175" y="1340768"/>
            <a:ext cx="7023948" cy="4402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91378" y="467380"/>
            <a:ext cx="548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Схема применения системы исполнения регламентов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</a:t>
            </a:r>
            <a:r>
              <a:rPr lang="ru-RU" smtClean="0"/>
              <a:t>задачкин.рф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1653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6093296"/>
            <a:ext cx="8496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Иркутск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2017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7991" y="1340768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Государственная информационная система «Реестр государственных и муниципальных услуг» предназначена для сбора и хранения информации о порядке предоставления государственных и муниципальных услуг органами власти, а также обеспечения единства и непротиворечивости нормативно-справочной информации в Системе порталов государственных услуг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Реестр ведется в целях обеспечения заинтересованных органов государственной власти актуальной и достоверной информацией о предоставляемых исполнительными органами государственной власти Иркутской области государственных услугах. Основным назначением реестра является размещение информации об услуге в Сводном реестре государственных и муниципальных услуг и на Едином портале государственных и муниципальных услуг.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</a:t>
            </a:r>
            <a:r>
              <a:rPr lang="ru-RU" smtClean="0"/>
              <a:t>задачкин.рф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2961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6093296"/>
            <a:ext cx="8496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Иркутск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2017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6672"/>
            <a:ext cx="6563816" cy="495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</a:t>
            </a:r>
            <a:r>
              <a:rPr lang="ru-RU" smtClean="0"/>
              <a:t>задачкин.рф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6943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6093296"/>
            <a:ext cx="8496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Иркутск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2017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4" y="1484784"/>
            <a:ext cx="8967539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7745" y="476672"/>
            <a:ext cx="5772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Статистические данные по ГАУ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«МФЦ ИО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</a:t>
            </a:r>
            <a:r>
              <a:rPr lang="ru-RU" smtClean="0"/>
              <a:t>задачкин.рф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9802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6093296"/>
            <a:ext cx="8496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Иркутск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2017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2204864"/>
            <a:ext cx="6439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Доклад окончен. Спасибо за внимание!!!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</a:t>
            </a:r>
            <a:r>
              <a:rPr lang="ru-RU" smtClean="0"/>
              <a:t>задачкин.рф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44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6093296"/>
            <a:ext cx="8496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Иркутск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2017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4" y="1268760"/>
            <a:ext cx="8834945" cy="4220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</a:t>
            </a:r>
            <a:r>
              <a:rPr lang="ru-RU" smtClean="0"/>
              <a:t>задачкин.рф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8212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908720"/>
            <a:ext cx="849694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задача центра – комплексное и оперативное решение вопросов граждан в удобном месте и режиме, с помощью квалифицированного персонала,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минимизирующее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обращение в разные ведомства и организации для получения государственных и муниципальных услуг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МФЦ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значительно упрощает получение населением государственных и муниципальных услуг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Повышает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скорость обслуживания граждан, качество предоставления услуг, информированность граждан и юридических лиц о порядке, способах и условиях получения государственных и муниципальных услуг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Дает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возможность гражданам получать одновременно несколько услуг по принципу «одного окна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Государственные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муниципальные услуги предоставляются гражданам на бесплатной основе, за исключением случаев, предусмотренных Законодательством РФ о налогах и сборах (государственная пошлина), а также в случаях, предусмотренных Законодательством, в соответствии с которым государственные и муниципальные услуги предоставляются за счет заявителя.</a:t>
            </a: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6093296"/>
            <a:ext cx="8496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Иркутск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2017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</a:t>
            </a:r>
            <a:r>
              <a:rPr lang="ru-RU" smtClean="0"/>
              <a:t>задачкин.рф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8773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7" y="1412776"/>
            <a:ext cx="849694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Федеральный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закон от 03.11.2006 г. № 174-ФЗ "Об автономных учреждениях"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Федеральный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закон от 27 июля 2010 года № 210-ФЗ «Об организации предоставления государственных и муниципальных услуг»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Указ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Президента Российской Федерации 7 мая 2012 года № 601 "Об основных направлениях совершенствования системы государственного управления"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Постановление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Правительства Российской Федерации от 27 сентября 2011 года № 797 «О взаимодействии между многофункциональными центрами предоставления государственных и муниципальных услуг и федеральными органами исполнительной власти, органами государственных внебюджетных фондов, органами государственной власти субъектов Российской Федерации, органами местного самоуправления»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Постановление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Правительства Российской Федерации от 22 декабря 2012 года № 1376 «Об утверждении Правил организации деятельности многофункциональных центров предоставления государственных и муниципальных услуг"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Приказ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22 января 2014 г. № 21 «Об утверждении методических рекомендаций по обеспечению деятельности многофункциональных центров предоставления государственных и муниципальных услуг в части функционирования информационных систем многофункциональных центров предоставления государственных и муниципальных услуг, средств безопасности, каналов связи для обеспечения электронного взаимодействия с федеральными органами исполнительной власти, органами государственных внебюджетных фондов, исполнительными органами государственной власти субъектов Российской Федерации, органами местного самоуправления при предоставлении государственных и муниципальных услуг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6093296"/>
            <a:ext cx="8496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Иркутск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2017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83671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регламентирующие нормативные документы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</a:t>
            </a:r>
            <a:r>
              <a:rPr lang="ru-RU" smtClean="0"/>
              <a:t>задачкин.рф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1682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7" y="1412776"/>
            <a:ext cx="849694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Электронное правительство — это новая форма организации деятельности органов государственной власти, обеспечивающая за счет широкого применения информационно-коммуникационных технологий качественно новый уровень оперативности и удобства получения организациями и гражданами государственных услуг и информации о результатах деятельности государственных органов.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Электронное  правительство позволит: 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проще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быстрее оказывать услуги населению и  бизнесу; 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активнее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включать граждан в процесс самообслуживания; 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повысить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уровень технологической грамотности граждан; 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увеличить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активность избирателей в процессах  руководства и управления страной; 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снизить влияние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географического местонахождения  граждан.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Электронное  правительство обеспечит: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эффективное и менее затратное администрирование; 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кардинальное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изменение взаимоотношений  между обществом и правительством; 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совершенствование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демократии и повышение  ответственности власти перед народом.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6093296"/>
            <a:ext cx="8496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Иркутск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2017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83671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Электронное правительство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</a:t>
            </a:r>
            <a:r>
              <a:rPr lang="ru-RU" smtClean="0"/>
              <a:t>задачкин.рф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4161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916832"/>
            <a:ext cx="84969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Региональная Система Межведомственного Электронного Взаимодействия - это защищенная сеть передачи данных, предназначенная для: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осуществления электронного юридически значимого документооборота между Многофункциональным Центром и федеральными/региональными органами исполнительной власти, а также органами местного самоуправления Иркутской области.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передачи запросов, документов и сведений, поданных заявителем для получения государственных и муниципальных услуг через единый портал или Многофункциональный Центр, в информационные системы соответствующих ведомств, подключенных к СМЭВ.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возможности получения гражданами государственных и муниципальных услуг не только посредством обращения в конкретное ведомство или Многофункциональный Центр, но также и при использовании единого портала и универсальной электронной карты.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РСМЭВ Иркутской области является частью Единой федеральной СМЭВ.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6093296"/>
            <a:ext cx="8496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Иркутск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2017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83671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Региональная Система Межведомственного Электронного Взаимодействия (РСМЭВ)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</a:t>
            </a:r>
            <a:r>
              <a:rPr lang="ru-RU" smtClean="0"/>
              <a:t>задачкин.рф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95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6093296"/>
            <a:ext cx="8496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Иркутск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2017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5117"/>
            <a:ext cx="7028060" cy="521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</a:t>
            </a:r>
            <a:r>
              <a:rPr lang="ru-RU" smtClean="0"/>
              <a:t>задачкин.рф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595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6093296"/>
            <a:ext cx="8496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Иркутск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2017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</a:t>
            </a:r>
            <a:r>
              <a:rPr lang="ru-RU" smtClean="0"/>
              <a:t>задачкин.рф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4994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6093296"/>
            <a:ext cx="8496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Иркутск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2017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908720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Структура РСМЭВ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Иркутской области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подсистема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межведомственного взаимодействия – ядро Системы, предназначенная для проектирования, исполнения и мониторинга исполнения услуг;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реестр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идентификационных элементов - подсистема, предназначенная для ведения личных дел зарегистрированных пользователей и автоматизации процессов выдачи и обращения идентификационных элементов;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портал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поставщиков услуг – подсистема для организации предоставления в электронном виде услуг теми поставщиками услуг, у которых отсутствует возможность подключения своих информационных ресурсов к РСМЭВ или отсутствуют информационные системы;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подсистема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информационной безопасности – для обеспечения непрерывного защищенного обмена данными между ЦОД, удаленными рабочими местами и информационными системами поставщиков услуг;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подсистема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передачи данных – комплекс технических средств, сетей каналов связи и вспомогательного оборудования.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</a:t>
            </a:r>
            <a:r>
              <a:rPr lang="ru-RU" smtClean="0"/>
              <a:t>задачкин.рф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3078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86</TotalTime>
  <Words>1038</Words>
  <Application>Microsoft Office PowerPoint</Application>
  <PresentationFormat>Экран (4:3)</PresentationFormat>
  <Paragraphs>96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Обычная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16</cp:revision>
  <dcterms:created xsi:type="dcterms:W3CDTF">2017-03-11T03:13:36Z</dcterms:created>
  <dcterms:modified xsi:type="dcterms:W3CDTF">2017-08-24T03:49:30Z</dcterms:modified>
</cp:coreProperties>
</file>